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0080625" cy="7559675"/>
  <p:notesSz cx="7772400" cy="100584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12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63" name="Imagen 62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64" name="Imagen 63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ES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ES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ES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Imagen 127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29" name="Imagen 128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s-ES" sz="32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ustomShape 1"/>
          <p:cNvSpPr/>
          <p:nvPr/>
        </p:nvSpPr>
        <p:spPr>
          <a:xfrm>
            <a:off x="0" y="2838600"/>
            <a:ext cx="76680" cy="68976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2"/>
          <p:cNvSpPr/>
          <p:nvPr/>
        </p:nvSpPr>
        <p:spPr>
          <a:xfrm>
            <a:off x="98640" y="3479400"/>
            <a:ext cx="495000" cy="25596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18120" y="6004440"/>
            <a:ext cx="466560" cy="156528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735120" y="7169400"/>
            <a:ext cx="131040" cy="40032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77040" y="3528720"/>
            <a:ext cx="629280" cy="366876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17280" y="252000"/>
            <a:ext cx="81000" cy="322704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60120" y="3245400"/>
            <a:ext cx="59760" cy="5439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8"/>
          <p:cNvSpPr/>
          <p:nvPr/>
        </p:nvSpPr>
        <p:spPr>
          <a:xfrm>
            <a:off x="589680" y="6039360"/>
            <a:ext cx="145080" cy="112968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594000" y="1542240"/>
            <a:ext cx="1589760" cy="4461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706680" y="7197840"/>
            <a:ext cx="123840" cy="37152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589680" y="5907960"/>
            <a:ext cx="28080" cy="24408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650880" y="6883560"/>
            <a:ext cx="182520" cy="68580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22680" y="360"/>
            <a:ext cx="451080" cy="485100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14"/>
          <p:cNvSpPr/>
          <p:nvPr/>
        </p:nvSpPr>
        <p:spPr>
          <a:xfrm>
            <a:off x="500040" y="4758120"/>
            <a:ext cx="386280" cy="174204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CustomShape 15"/>
          <p:cNvSpPr/>
          <p:nvPr/>
        </p:nvSpPr>
        <p:spPr>
          <a:xfrm>
            <a:off x="916560" y="6462360"/>
            <a:ext cx="393480" cy="109152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16"/>
          <p:cNvSpPr/>
          <p:nvPr/>
        </p:nvSpPr>
        <p:spPr>
          <a:xfrm>
            <a:off x="474120" y="4811040"/>
            <a:ext cx="503640" cy="24642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CustomShape 17"/>
          <p:cNvSpPr/>
          <p:nvPr/>
        </p:nvSpPr>
        <p:spPr>
          <a:xfrm>
            <a:off x="424800" y="1421280"/>
            <a:ext cx="158760" cy="33364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18"/>
          <p:cNvSpPr/>
          <p:nvPr/>
        </p:nvSpPr>
        <p:spPr>
          <a:xfrm>
            <a:off x="1013040" y="7243920"/>
            <a:ext cx="122040" cy="3099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9"/>
          <p:cNvSpPr/>
          <p:nvPr/>
        </p:nvSpPr>
        <p:spPr>
          <a:xfrm>
            <a:off x="456480" y="4528080"/>
            <a:ext cx="74880" cy="5634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20"/>
          <p:cNvSpPr/>
          <p:nvPr/>
        </p:nvSpPr>
        <p:spPr>
          <a:xfrm>
            <a:off x="887040" y="3467520"/>
            <a:ext cx="1287360" cy="299448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CustomShape 21"/>
          <p:cNvSpPr/>
          <p:nvPr/>
        </p:nvSpPr>
        <p:spPr>
          <a:xfrm>
            <a:off x="977760" y="7275600"/>
            <a:ext cx="109800" cy="27828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CustomShape 22"/>
          <p:cNvSpPr/>
          <p:nvPr/>
        </p:nvSpPr>
        <p:spPr>
          <a:xfrm>
            <a:off x="887040" y="6500520"/>
            <a:ext cx="125640" cy="74304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CustomShape 23"/>
          <p:cNvSpPr/>
          <p:nvPr/>
        </p:nvSpPr>
        <p:spPr>
          <a:xfrm>
            <a:off x="887040" y="6363360"/>
            <a:ext cx="34560" cy="2509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CustomShape 24"/>
          <p:cNvSpPr/>
          <p:nvPr/>
        </p:nvSpPr>
        <p:spPr>
          <a:xfrm>
            <a:off x="916560" y="6969240"/>
            <a:ext cx="192240" cy="58464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CustomShape 25"/>
          <p:cNvSpPr/>
          <p:nvPr/>
        </p:nvSpPr>
        <p:spPr>
          <a:xfrm>
            <a:off x="0" y="0"/>
            <a:ext cx="201240" cy="7559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5" name="PlaceHolder 26"/>
          <p:cNvSpPr>
            <a:spLocks noGrp="1"/>
          </p:cNvSpPr>
          <p:nvPr>
            <p:ph type="title"/>
          </p:nvPr>
        </p:nvSpPr>
        <p:spPr>
          <a:xfrm>
            <a:off x="2144520" y="687960"/>
            <a:ext cx="7263720" cy="1411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s-CL" sz="397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Haga clic para modificar el estilo de título del patrón</a:t>
            </a:r>
            <a:endParaRPr lang="es-CL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27"/>
          <p:cNvSpPr>
            <a:spLocks noGrp="1"/>
          </p:cNvSpPr>
          <p:nvPr>
            <p:ph type="body"/>
          </p:nvPr>
        </p:nvSpPr>
        <p:spPr>
          <a:xfrm>
            <a:off x="2141280" y="2351880"/>
            <a:ext cx="7266960" cy="41637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</a:p>
          <a:p>
            <a:pPr marL="378000" indent="-377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esquemaHaga clic para modificar el estilo de texto del patrón</a:t>
            </a:r>
          </a:p>
          <a:p>
            <a:pPr marL="819000" lvl="1" indent="-314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77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</a:t>
            </a:r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60000" lvl="2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55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</a:t>
            </a:r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64000" lvl="3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33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</a:t>
            </a:r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268000" lvl="4" indent="-25164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s-CL" sz="133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</a:t>
            </a:r>
            <a:endParaRPr lang="es-CL" sz="199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8"/>
          <p:cNvSpPr>
            <a:spLocks noGrp="1"/>
          </p:cNvSpPr>
          <p:nvPr>
            <p:ph type="dt"/>
          </p:nvPr>
        </p:nvSpPr>
        <p:spPr>
          <a:xfrm>
            <a:off x="8568360" y="6762960"/>
            <a:ext cx="844560" cy="4075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s-ES" sz="989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4/04/16</a:t>
            </a:r>
            <a:endParaRPr lang="es-ES" sz="1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" name="PlaceHolder 29"/>
          <p:cNvSpPr>
            <a:spLocks noGrp="1"/>
          </p:cNvSpPr>
          <p:nvPr>
            <p:ph type="ftr"/>
          </p:nvPr>
        </p:nvSpPr>
        <p:spPr>
          <a:xfrm>
            <a:off x="2141280" y="6763680"/>
            <a:ext cx="6301800" cy="402120"/>
          </a:xfrm>
          <a:prstGeom prst="rect">
            <a:avLst/>
          </a:prstGeom>
        </p:spPr>
        <p:txBody>
          <a:bodyPr anchor="ctr"/>
          <a:lstStyle/>
          <a:p>
            <a:endParaRPr lang="es-ES" sz="2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9" name="CustomShape 30"/>
          <p:cNvSpPr/>
          <p:nvPr/>
        </p:nvSpPr>
        <p:spPr>
          <a:xfrm flipV="1">
            <a:off x="0" y="783360"/>
            <a:ext cx="1497240" cy="559800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PlaceHolder 31"/>
          <p:cNvSpPr>
            <a:spLocks noGrp="1"/>
          </p:cNvSpPr>
          <p:nvPr>
            <p:ph type="sldNum"/>
          </p:nvPr>
        </p:nvSpPr>
        <p:spPr>
          <a:xfrm>
            <a:off x="563760" y="868320"/>
            <a:ext cx="644400" cy="4021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B0EB12E-589A-42CD-805F-D293A1B60F2A}" type="slidenum">
              <a:rPr lang="es-ES" sz="2210" strike="noStrike" spc="-1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‹Nº›</a:t>
            </a:fld>
            <a:endParaRPr lang="es-ES" sz="1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0" y="2838600"/>
            <a:ext cx="76680" cy="68976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" name="CustomShape 2"/>
          <p:cNvSpPr/>
          <p:nvPr/>
        </p:nvSpPr>
        <p:spPr>
          <a:xfrm>
            <a:off x="98640" y="3479400"/>
            <a:ext cx="495000" cy="25596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" name="CustomShape 3"/>
          <p:cNvSpPr/>
          <p:nvPr/>
        </p:nvSpPr>
        <p:spPr>
          <a:xfrm>
            <a:off x="618120" y="6004440"/>
            <a:ext cx="466560" cy="156528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CustomShape 4"/>
          <p:cNvSpPr/>
          <p:nvPr/>
        </p:nvSpPr>
        <p:spPr>
          <a:xfrm>
            <a:off x="735120" y="7169400"/>
            <a:ext cx="131040" cy="40032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" name="CustomShape 5"/>
          <p:cNvSpPr/>
          <p:nvPr/>
        </p:nvSpPr>
        <p:spPr>
          <a:xfrm>
            <a:off x="77040" y="3528720"/>
            <a:ext cx="629280" cy="366876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" name="CustomShape 6"/>
          <p:cNvSpPr/>
          <p:nvPr/>
        </p:nvSpPr>
        <p:spPr>
          <a:xfrm>
            <a:off x="17280" y="252000"/>
            <a:ext cx="81000" cy="322704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" name="CustomShape 7"/>
          <p:cNvSpPr/>
          <p:nvPr/>
        </p:nvSpPr>
        <p:spPr>
          <a:xfrm>
            <a:off x="60120" y="3245400"/>
            <a:ext cx="59760" cy="5439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" name="CustomShape 8"/>
          <p:cNvSpPr/>
          <p:nvPr/>
        </p:nvSpPr>
        <p:spPr>
          <a:xfrm>
            <a:off x="589680" y="6039360"/>
            <a:ext cx="145080" cy="112968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" name="CustomShape 9"/>
          <p:cNvSpPr/>
          <p:nvPr/>
        </p:nvSpPr>
        <p:spPr>
          <a:xfrm>
            <a:off x="594000" y="1542240"/>
            <a:ext cx="1589760" cy="4461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" name="CustomShape 10"/>
          <p:cNvSpPr/>
          <p:nvPr/>
        </p:nvSpPr>
        <p:spPr>
          <a:xfrm>
            <a:off x="706680" y="7197840"/>
            <a:ext cx="123840" cy="37152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CustomShape 11"/>
          <p:cNvSpPr/>
          <p:nvPr/>
        </p:nvSpPr>
        <p:spPr>
          <a:xfrm>
            <a:off x="589680" y="5907960"/>
            <a:ext cx="28080" cy="24408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" name="CustomShape 12"/>
          <p:cNvSpPr/>
          <p:nvPr/>
        </p:nvSpPr>
        <p:spPr>
          <a:xfrm>
            <a:off x="650880" y="6883560"/>
            <a:ext cx="182520" cy="68580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13"/>
          <p:cNvSpPr/>
          <p:nvPr/>
        </p:nvSpPr>
        <p:spPr>
          <a:xfrm>
            <a:off x="22680" y="360"/>
            <a:ext cx="451080" cy="485100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14"/>
          <p:cNvSpPr/>
          <p:nvPr/>
        </p:nvSpPr>
        <p:spPr>
          <a:xfrm>
            <a:off x="500040" y="4758120"/>
            <a:ext cx="386280" cy="174204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15"/>
          <p:cNvSpPr/>
          <p:nvPr/>
        </p:nvSpPr>
        <p:spPr>
          <a:xfrm>
            <a:off x="916560" y="6462360"/>
            <a:ext cx="393480" cy="109152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16"/>
          <p:cNvSpPr/>
          <p:nvPr/>
        </p:nvSpPr>
        <p:spPr>
          <a:xfrm>
            <a:off x="474120" y="4811040"/>
            <a:ext cx="503640" cy="24642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17"/>
          <p:cNvSpPr/>
          <p:nvPr/>
        </p:nvSpPr>
        <p:spPr>
          <a:xfrm>
            <a:off x="424800" y="1421280"/>
            <a:ext cx="158760" cy="33364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18"/>
          <p:cNvSpPr/>
          <p:nvPr/>
        </p:nvSpPr>
        <p:spPr>
          <a:xfrm>
            <a:off x="1013040" y="7243920"/>
            <a:ext cx="122040" cy="3099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19"/>
          <p:cNvSpPr/>
          <p:nvPr/>
        </p:nvSpPr>
        <p:spPr>
          <a:xfrm>
            <a:off x="456480" y="4528080"/>
            <a:ext cx="74880" cy="5634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20"/>
          <p:cNvSpPr/>
          <p:nvPr/>
        </p:nvSpPr>
        <p:spPr>
          <a:xfrm>
            <a:off x="887040" y="3467520"/>
            <a:ext cx="1287360" cy="299448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21"/>
          <p:cNvSpPr/>
          <p:nvPr/>
        </p:nvSpPr>
        <p:spPr>
          <a:xfrm>
            <a:off x="977760" y="7275600"/>
            <a:ext cx="109800" cy="27828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22"/>
          <p:cNvSpPr/>
          <p:nvPr/>
        </p:nvSpPr>
        <p:spPr>
          <a:xfrm>
            <a:off x="887040" y="6500520"/>
            <a:ext cx="125640" cy="74304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23"/>
          <p:cNvSpPr/>
          <p:nvPr/>
        </p:nvSpPr>
        <p:spPr>
          <a:xfrm>
            <a:off x="887040" y="6363360"/>
            <a:ext cx="34560" cy="2509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24"/>
          <p:cNvSpPr/>
          <p:nvPr/>
        </p:nvSpPr>
        <p:spPr>
          <a:xfrm>
            <a:off x="916560" y="6969240"/>
            <a:ext cx="192240" cy="58464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25"/>
          <p:cNvSpPr/>
          <p:nvPr/>
        </p:nvSpPr>
        <p:spPr>
          <a:xfrm>
            <a:off x="0" y="0"/>
            <a:ext cx="201240" cy="755928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0" name="PlaceHolder 26"/>
          <p:cNvSpPr>
            <a:spLocks noGrp="1"/>
          </p:cNvSpPr>
          <p:nvPr>
            <p:ph type="dt"/>
          </p:nvPr>
        </p:nvSpPr>
        <p:spPr>
          <a:xfrm>
            <a:off x="8568360" y="6762960"/>
            <a:ext cx="844560" cy="4075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r>
              <a:rPr lang="es-ES" sz="989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4/04/16</a:t>
            </a:r>
            <a:endParaRPr lang="es-ES" sz="1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1" name="PlaceHolder 27"/>
          <p:cNvSpPr>
            <a:spLocks noGrp="1"/>
          </p:cNvSpPr>
          <p:nvPr>
            <p:ph type="ftr"/>
          </p:nvPr>
        </p:nvSpPr>
        <p:spPr>
          <a:xfrm>
            <a:off x="2141280" y="6763680"/>
            <a:ext cx="6301800" cy="402120"/>
          </a:xfrm>
          <a:prstGeom prst="rect">
            <a:avLst/>
          </a:prstGeom>
        </p:spPr>
        <p:txBody>
          <a:bodyPr anchor="ctr"/>
          <a:lstStyle/>
          <a:p>
            <a:endParaRPr lang="es-ES" sz="2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CustomShape 28"/>
          <p:cNvSpPr/>
          <p:nvPr/>
        </p:nvSpPr>
        <p:spPr>
          <a:xfrm flipV="1">
            <a:off x="0" y="783360"/>
            <a:ext cx="1497240" cy="559800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PlaceHolder 29"/>
          <p:cNvSpPr>
            <a:spLocks noGrp="1"/>
          </p:cNvSpPr>
          <p:nvPr>
            <p:ph type="sldNum"/>
          </p:nvPr>
        </p:nvSpPr>
        <p:spPr>
          <a:xfrm>
            <a:off x="563760" y="868320"/>
            <a:ext cx="644400" cy="4021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EE47D576-C443-46C4-811A-52A1A4B2E075}" type="slidenum">
              <a:rPr lang="es-ES" sz="2210" strike="noStrike" spc="-1">
                <a:solidFill>
                  <a:srgbClr val="FE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‹Nº›</a:t>
            </a:fld>
            <a:endParaRPr lang="es-ES" sz="14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PlaceHolder 30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CL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del texto de título</a:t>
            </a:r>
          </a:p>
        </p:txBody>
      </p:sp>
      <p:sp>
        <p:nvSpPr>
          <p:cNvPr id="95" name="PlaceHolder 31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99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Pulse para editar el formato de esquema del texto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55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Segundo nivel del esquema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133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Tercer nivel del esquema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CL" sz="133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Cuarto nivel del esquema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Quinto nivel del esquema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Sexto nivel del esquema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CL" sz="200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520240" y="1828800"/>
            <a:ext cx="4012920" cy="242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round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</p:sp>
      <p:pic>
        <p:nvPicPr>
          <p:cNvPr id="131" name="Imagen 75"/>
          <p:cNvPicPr/>
          <p:nvPr/>
        </p:nvPicPr>
        <p:blipFill>
          <a:blip r:embed="rId2"/>
          <a:stretch/>
        </p:blipFill>
        <p:spPr>
          <a:xfrm>
            <a:off x="7888680" y="4723200"/>
            <a:ext cx="2046600" cy="271008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3443400" y="554760"/>
            <a:ext cx="357660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s-ES" sz="5400" b="1" strike="noStrike" spc="-1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Robótica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187200" y="2726640"/>
            <a:ext cx="6013440" cy="435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Taller Base de Proyectos 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de Programación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30/03/2016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Genaro Martín Poblete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Nicolás Ávila 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800" b="1" strike="noStrike" spc="-1" dirty="0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</a:t>
            </a:r>
            <a:r>
              <a:rPr lang="es-ES" sz="2800" b="1" strike="noStrike" spc="-1">
                <a:solidFill>
                  <a:srgbClr val="72865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Mario González</a:t>
            </a:r>
            <a:endParaRPr lang="es-ES" sz="18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Picture 2"/>
          <p:cNvPicPr/>
          <p:nvPr/>
        </p:nvPicPr>
        <p:blipFill>
          <a:blip r:embed="rId3"/>
          <a:stretch/>
        </p:blipFill>
        <p:spPr>
          <a:xfrm>
            <a:off x="5771880" y="2025000"/>
            <a:ext cx="3510000" cy="2028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008000" y="1728000"/>
            <a:ext cx="7704000" cy="1202040"/>
          </a:xfrm>
          <a:custGeom>
            <a:avLst/>
            <a:gdLst/>
            <a:ahLst/>
            <a:cxnLst/>
            <a:rect l="0" t="0" r="r" b="b"/>
            <a:pathLst>
              <a:path w="21402" h="1">
                <a:moveTo>
                  <a:pt x="0" y="0"/>
                </a:moveTo>
                <a:lnTo>
                  <a:pt x="21401" y="0"/>
                </a:lnTo>
              </a:path>
              <a:path w="21402" h="1">
                <a:moveTo>
                  <a:pt x="0" y="0"/>
                </a:moveTo>
                <a:lnTo>
                  <a:pt x="21401" y="0"/>
                </a:lnTo>
              </a:path>
            </a:pathLst>
          </a:custGeom>
          <a:solidFill>
            <a:srgbClr val="008000"/>
          </a:solidFill>
          <a:ln w="9360">
            <a:noFill/>
          </a:ln>
          <a:effectLst>
            <a:outerShdw dist="1017979">
              <a:srgbClr val="94BD5E">
                <a:alpha val="6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7160" rIns="90000" bIns="47160" anchor="ctr" anchorCtr="1"/>
          <a:lstStyle/>
          <a:p>
            <a:pPr>
              <a:lnSpc>
                <a:spcPct val="100000"/>
              </a:lnSpc>
            </a:pPr>
            <a:r>
              <a:rPr lang="es-ES" sz="2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MS Gothic"/>
              </a:rPr>
              <a:t>¿Que es Domotica?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5247360" y="3640320"/>
            <a:ext cx="4683960" cy="31996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1" name="CustomShape 2"/>
          <p:cNvSpPr/>
          <p:nvPr/>
        </p:nvSpPr>
        <p:spPr>
          <a:xfrm>
            <a:off x="288000" y="3600000"/>
            <a:ext cx="4743000" cy="33962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3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4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4" name="CustomShape 5"/>
          <p:cNvSpPr/>
          <p:nvPr/>
        </p:nvSpPr>
        <p:spPr>
          <a:xfrm>
            <a:off x="639360" y="1409400"/>
            <a:ext cx="9070920" cy="197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 buen ejemplo seria la Domótica, manipulación o transformar una casa a través de un aparato o mini-computadora programada.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Picture 2"/>
          <p:cNvPicPr/>
          <p:nvPr/>
        </p:nvPicPr>
        <p:blipFill>
          <a:blip r:embed="rId2"/>
          <a:stretch/>
        </p:blipFill>
        <p:spPr>
          <a:xfrm>
            <a:off x="580320" y="3816000"/>
            <a:ext cx="4319280" cy="3003120"/>
          </a:xfrm>
          <a:prstGeom prst="rect">
            <a:avLst/>
          </a:prstGeom>
          <a:ln>
            <a:noFill/>
          </a:ln>
        </p:spPr>
      </p:pic>
      <p:pic>
        <p:nvPicPr>
          <p:cNvPr id="186" name="Picture 4"/>
          <p:cNvPicPr/>
          <p:nvPr/>
        </p:nvPicPr>
        <p:blipFill>
          <a:blip r:embed="rId3"/>
          <a:stretch/>
        </p:blipFill>
        <p:spPr>
          <a:xfrm>
            <a:off x="5409720" y="3785760"/>
            <a:ext cx="4310280" cy="2982240"/>
          </a:xfrm>
          <a:prstGeom prst="rect">
            <a:avLst/>
          </a:prstGeom>
          <a:ln>
            <a:noFill/>
          </a:ln>
        </p:spPr>
      </p:pic>
      <p:sp>
        <p:nvSpPr>
          <p:cNvPr id="187" name="CustomShape 6"/>
          <p:cNvSpPr/>
          <p:nvPr/>
        </p:nvSpPr>
        <p:spPr>
          <a:xfrm>
            <a:off x="656280" y="45360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Domotica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874160" y="3714840"/>
            <a:ext cx="6150240" cy="33894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89" name="Picture 2"/>
          <p:cNvPicPr/>
          <p:nvPr/>
        </p:nvPicPr>
        <p:blipFill>
          <a:blip r:embed="rId2"/>
          <a:stretch/>
        </p:blipFill>
        <p:spPr>
          <a:xfrm>
            <a:off x="2079000" y="3945240"/>
            <a:ext cx="5810040" cy="2927880"/>
          </a:xfrm>
          <a:prstGeom prst="rect">
            <a:avLst/>
          </a:prstGeom>
          <a:ln>
            <a:noFill/>
          </a:ln>
        </p:spPr>
      </p:pic>
      <p:sp>
        <p:nvSpPr>
          <p:cNvPr id="190" name="CustomShape 2"/>
          <p:cNvSpPr/>
          <p:nvPr/>
        </p:nvSpPr>
        <p:spPr>
          <a:xfrm>
            <a:off x="630000" y="2049480"/>
            <a:ext cx="9070920" cy="171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mecatrónica es un área multidisciplinar, ya que incorpora elementos de la electrónica, la mecánica, robótica, sistemas de computación y manufactura. El profesional de este sector ha estudiado la rama de ingeniería mecatrónica.</a:t>
            </a: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 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630000" y="26460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Mecatrónica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598680" y="1450440"/>
            <a:ext cx="9070920" cy="353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Gracias a Esto en la actualidad se puede ver como los automóviles u otras maquinas tienen implementado diversos circuitos inteligentes que automatizan las funciones del vehículo u maquinas, en un futuro no será necesario “manejar” o controlar manualmente el automóvil etc, ya que este será inteligente y automatizado al 100%</a:t>
            </a: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lang="es-E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 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2940120" y="3284640"/>
            <a:ext cx="4217040" cy="4156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65A48A"/>
            </a:solidFill>
            <a:rou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Introducción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nuestro presente nosotros convivimos con tecnología avanzada, capas de crear maquinas que supere al humano.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63360" y="-1364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5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6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1" name="Imagen 4"/>
          <p:cNvPicPr/>
          <p:nvPr/>
        </p:nvPicPr>
        <p:blipFill>
          <a:blip r:embed="rId2"/>
          <a:stretch/>
        </p:blipFill>
        <p:spPr>
          <a:xfrm>
            <a:off x="3127320" y="3363840"/>
            <a:ext cx="3824280" cy="3943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2648520" y="4252680"/>
            <a:ext cx="4146120" cy="32619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round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/>
        </p:style>
      </p:sp>
      <p:sp>
        <p:nvSpPr>
          <p:cNvPr id="143" name="CustomShape 2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Robótica y su Origen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504360" y="1563480"/>
            <a:ext cx="9070920" cy="5563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Robótica es la rama o ciencia que se emplea a la creación de nuevas maquinas, al cual el humano desde en casi todas sus épocas y culturas han intentado automatizar las labores mediante estos grandes aparatos tecnológicos.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360">
              <a:lnSpc>
                <a:spcPct val="100000"/>
              </a:lnSpc>
            </a:pP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4"/>
          <p:cNvSpPr/>
          <p:nvPr/>
        </p:nvSpPr>
        <p:spPr>
          <a:xfrm>
            <a:off x="63360" y="-1364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CustomShape 5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7" name="Imagen 3"/>
          <p:cNvPicPr/>
          <p:nvPr/>
        </p:nvPicPr>
        <p:blipFill>
          <a:blip r:embed="rId2"/>
          <a:stretch/>
        </p:blipFill>
        <p:spPr>
          <a:xfrm>
            <a:off x="2835720" y="4345560"/>
            <a:ext cx="3809520" cy="3076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350160" y="4335480"/>
            <a:ext cx="5407200" cy="3074040"/>
          </a:xfrm>
          <a:prstGeom prst="rect">
            <a:avLst/>
          </a:prstGeom>
          <a:ln>
            <a:round/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488160" y="1359360"/>
            <a:ext cx="9070920" cy="308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 viajamos a través del tiempo podremos ver como en la antigua Grecia, edad media y a medida avanzando el tiempo llegando al  renacimiento se fabricaron ingenios de funcionamiento automático o sea, llamados autómatas.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Picture 2"/>
          <p:cNvPicPr/>
          <p:nvPr/>
        </p:nvPicPr>
        <p:blipFill>
          <a:blip r:embed="rId2"/>
          <a:stretch/>
        </p:blipFill>
        <p:spPr>
          <a:xfrm>
            <a:off x="3499920" y="4449240"/>
            <a:ext cx="5107680" cy="284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Actualidad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504000" y="1769040"/>
            <a:ext cx="9070920" cy="528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Nosotros en la actualidad convivimos con maquinas que ya nos hacen el trabajo, pero las empresas quieren dar un salto mas allá a la complementación de la Inteligencia Artificial y de los Robots.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3965400" y="3943080"/>
            <a:ext cx="3854160" cy="3112200"/>
          </a:xfrm>
          <a:prstGeom prst="rect">
            <a:avLst/>
          </a:prstGeom>
          <a:solidFill>
            <a:srgbClr val="B2B2B2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4" name="Imagen 4"/>
          <p:cNvPicPr/>
          <p:nvPr/>
        </p:nvPicPr>
        <p:blipFill>
          <a:blip r:embed="rId2"/>
          <a:stretch/>
        </p:blipFill>
        <p:spPr>
          <a:xfrm>
            <a:off x="4104720" y="4101840"/>
            <a:ext cx="3556800" cy="2755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68800" y="3052800"/>
            <a:ext cx="6187320" cy="41932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round/>
          </a:ln>
          <a:scene3d>
            <a:camera prst="orthographicFront"/>
            <a:lightRig rig="threePt" dir="t"/>
          </a:scene3d>
          <a:sp3d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/>
        </p:style>
      </p:sp>
      <p:sp>
        <p:nvSpPr>
          <p:cNvPr id="156" name="CustomShape 2"/>
          <p:cNvSpPr/>
          <p:nvPr/>
        </p:nvSpPr>
        <p:spPr>
          <a:xfrm>
            <a:off x="576360" y="576000"/>
            <a:ext cx="9070920" cy="374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7" name="Picture 2"/>
          <p:cNvPicPr/>
          <p:nvPr/>
        </p:nvPicPr>
        <p:blipFill>
          <a:blip r:embed="rId2"/>
          <a:stretch/>
        </p:blipFill>
        <p:spPr>
          <a:xfrm>
            <a:off x="774720" y="3246840"/>
            <a:ext cx="5828400" cy="3881520"/>
          </a:xfrm>
          <a:prstGeom prst="rect">
            <a:avLst/>
          </a:prstGeom>
          <a:ln>
            <a:noFill/>
          </a:ln>
        </p:spPr>
      </p:pic>
      <p:sp>
        <p:nvSpPr>
          <p:cNvPr id="158" name="CustomShape 3"/>
          <p:cNvSpPr/>
          <p:nvPr/>
        </p:nvSpPr>
        <p:spPr>
          <a:xfrm>
            <a:off x="4729320" y="576000"/>
            <a:ext cx="5123520" cy="3756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round/>
          </a:ln>
          <a:scene3d>
            <a:camera prst="orthographicFront"/>
            <a:lightRig rig="threePt" dir="t"/>
          </a:scene3d>
          <a:sp3d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/>
        </p:style>
      </p:sp>
      <p:pic>
        <p:nvPicPr>
          <p:cNvPr id="159" name="Picture 4"/>
          <p:cNvPicPr/>
          <p:nvPr/>
        </p:nvPicPr>
        <p:blipFill>
          <a:blip r:embed="rId3"/>
          <a:stretch/>
        </p:blipFill>
        <p:spPr>
          <a:xfrm>
            <a:off x="4917600" y="731880"/>
            <a:ext cx="4747320" cy="3371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Futuro de la Maquina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504000" y="1769040"/>
            <a:ext cx="9070920" cy="197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 un futuro, los Robots serán parte de la vida cotidiana de cada persona.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576360" y="3096000"/>
            <a:ext cx="4175280" cy="395928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3" name="Imagen 87"/>
          <p:cNvPicPr/>
          <p:nvPr/>
        </p:nvPicPr>
        <p:blipFill>
          <a:blip r:embed="rId2"/>
          <a:srcRect l="4618" r="24832"/>
          <a:stretch/>
        </p:blipFill>
        <p:spPr>
          <a:xfrm>
            <a:off x="720720" y="3240000"/>
            <a:ext cx="3886920" cy="3671280"/>
          </a:xfrm>
          <a:prstGeom prst="rect">
            <a:avLst/>
          </a:prstGeom>
          <a:ln>
            <a:noFill/>
          </a:ln>
        </p:spPr>
      </p:pic>
      <p:sp>
        <p:nvSpPr>
          <p:cNvPr id="164" name="CustomShape 4"/>
          <p:cNvSpPr/>
          <p:nvPr/>
        </p:nvSpPr>
        <p:spPr>
          <a:xfrm>
            <a:off x="4913280" y="3096000"/>
            <a:ext cx="4924800" cy="3959280"/>
          </a:xfrm>
          <a:prstGeom prst="rect">
            <a:avLst/>
          </a:prstGeom>
          <a:solidFill>
            <a:srgbClr val="B2B2B2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5" name="Imagen 89"/>
          <p:cNvPicPr/>
          <p:nvPr/>
        </p:nvPicPr>
        <p:blipFill>
          <a:blip r:embed="rId3"/>
          <a:stretch/>
        </p:blipFill>
        <p:spPr>
          <a:xfrm>
            <a:off x="5058360" y="3234960"/>
            <a:ext cx="4588560" cy="3671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255240" y="150480"/>
            <a:ext cx="4555800" cy="322704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2"/>
          <p:cNvSpPr/>
          <p:nvPr/>
        </p:nvSpPr>
        <p:spPr>
          <a:xfrm>
            <a:off x="4887360" y="110520"/>
            <a:ext cx="4883760" cy="286056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3"/>
          <p:cNvSpPr/>
          <p:nvPr/>
        </p:nvSpPr>
        <p:spPr>
          <a:xfrm>
            <a:off x="4735800" y="3525840"/>
            <a:ext cx="5035320" cy="361656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4"/>
          <p:cNvSpPr/>
          <p:nvPr/>
        </p:nvSpPr>
        <p:spPr>
          <a:xfrm>
            <a:off x="563400" y="3525840"/>
            <a:ext cx="3853800" cy="3903480"/>
          </a:xfrm>
          <a:prstGeom prst="rect">
            <a:avLst/>
          </a:prstGeom>
          <a:solidFill>
            <a:srgbClr val="666666"/>
          </a:solidFill>
          <a:ln>
            <a:solidFill>
              <a:srgbClr val="3465A4"/>
            </a:solidFill>
          </a:ln>
          <a:scene3d>
            <a:camera prst="orthographicFront"/>
            <a:lightRig rig="threeP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5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6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72" name="Picture 2"/>
          <p:cNvPicPr/>
          <p:nvPr/>
        </p:nvPicPr>
        <p:blipFill>
          <a:blip r:embed="rId2"/>
          <a:stretch/>
        </p:blipFill>
        <p:spPr>
          <a:xfrm>
            <a:off x="5083560" y="233640"/>
            <a:ext cx="4491360" cy="2635560"/>
          </a:xfrm>
          <a:prstGeom prst="rect">
            <a:avLst/>
          </a:prstGeom>
          <a:ln>
            <a:noFill/>
          </a:ln>
        </p:spPr>
      </p:pic>
      <p:pic>
        <p:nvPicPr>
          <p:cNvPr id="173" name="Picture 4"/>
          <p:cNvPicPr/>
          <p:nvPr/>
        </p:nvPicPr>
        <p:blipFill>
          <a:blip r:embed="rId3"/>
          <a:stretch/>
        </p:blipFill>
        <p:spPr>
          <a:xfrm>
            <a:off x="417600" y="301320"/>
            <a:ext cx="4231440" cy="2913840"/>
          </a:xfrm>
          <a:prstGeom prst="rect">
            <a:avLst/>
          </a:prstGeom>
          <a:ln>
            <a:noFill/>
          </a:ln>
        </p:spPr>
      </p:pic>
      <p:pic>
        <p:nvPicPr>
          <p:cNvPr id="174" name="Picture 6"/>
          <p:cNvPicPr/>
          <p:nvPr/>
        </p:nvPicPr>
        <p:blipFill>
          <a:blip r:embed="rId4"/>
          <a:srcRect l="12738" t="765" r="24567" b="-765"/>
          <a:stretch/>
        </p:blipFill>
        <p:spPr>
          <a:xfrm>
            <a:off x="4908600" y="3743640"/>
            <a:ext cx="4666320" cy="3181320"/>
          </a:xfrm>
          <a:prstGeom prst="rect">
            <a:avLst/>
          </a:prstGeom>
          <a:ln>
            <a:noFill/>
          </a:ln>
        </p:spPr>
      </p:pic>
      <p:pic>
        <p:nvPicPr>
          <p:cNvPr id="175" name="Picture 8"/>
          <p:cNvPicPr/>
          <p:nvPr/>
        </p:nvPicPr>
        <p:blipFill>
          <a:blip r:embed="rId5"/>
          <a:stretch/>
        </p:blipFill>
        <p:spPr>
          <a:xfrm>
            <a:off x="756360" y="3669480"/>
            <a:ext cx="3468600" cy="361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s-E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Electrónica y la Robótica 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504000" y="1769040"/>
            <a:ext cx="9070920" cy="364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8" name="CustomShape 3"/>
          <p:cNvSpPr/>
          <p:nvPr/>
        </p:nvSpPr>
        <p:spPr>
          <a:xfrm>
            <a:off x="504000" y="1769040"/>
            <a:ext cx="9070920" cy="351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 Electrónica es la rama fundamental para la fabricación y armado de complejos aparatos, llenos de circuitos electrónicos y mini componentes.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32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Gracias a esto hoy, la robótica avanza a pasos agigantados. Tanto así que podríamos armar nuestro propio circuito inteligente.</a:t>
            </a:r>
            <a:endParaRPr lang="es-ES" sz="180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126</TotalTime>
  <Words>355</Words>
  <Application>Microsoft Office PowerPoint</Application>
  <PresentationFormat>Personalizado</PresentationFormat>
  <Paragraphs>28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Arial</vt:lpstr>
      <vt:lpstr>Century Gothic</vt:lpstr>
      <vt:lpstr>Symbol</vt:lpstr>
      <vt:lpstr>Times New Roman</vt:lpstr>
      <vt:lpstr>Wingdings</vt:lpstr>
      <vt:lpstr>Wingdings 3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Nicolás Rodrigo Ávila Biskupovic</cp:lastModifiedBy>
  <cp:revision>73</cp:revision>
  <dcterms:created xsi:type="dcterms:W3CDTF">2016-03-29T19:18:50Z</dcterms:created>
  <dcterms:modified xsi:type="dcterms:W3CDTF">2021-04-08T04:18:27Z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Personalizado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